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layer.myshared.ru/10/988987/slides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layer.myshared.ru/10/988987/slides/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layer.myshared.ru/10/988987/slides/slid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layer.myshared.ru/10/988987/slides/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layer.myshared.ru/10/988987/slides/slide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layer.myshared.ru/10/988987/slides/slide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layer.myshared.ru/10/988987/slides/slide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layer.myshared.ru/10/988987/slides/slide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layer.myshared.ru/10/988987/slides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er.myshared.ru/10/988987/slides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layer.myshared.ru/10/988987/slides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layer.myshared.ru/10/988987/slides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layer.myshared.ru/10/988987/slides/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layer.myshared.ru/10/988987/slides/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layer.myshared.ru/10/988987/slides/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layer.myshared.ru/10/988987/slides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2017-11-16T16:12:41Z</dcterms:created>
  <dcterms:modified xsi:type="dcterms:W3CDTF">2017-11-16T16:38:20Z</dcterms:modified>
</cp:coreProperties>
</file>